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images.yandex.ru/yandsearch?text=%D0%BE%D1%80%D0%B0%D0%BD%D0%B6%D0%B5%D0%B2%D0%B0%D1%8F%20%D0%BE%D0%B1%D0%B5%D0%B7%D1%8C%D1%8F%D0%BD%D0%B0&amp;img_url=images.clipartof.com%2Fsmall%2F32520-Clipart-Illustration-Of-A-Happy-Orange-Monkey-Smiling-And-Gesturing-While-Talking.jpg&amp;pos=14&amp;rpt=simage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mages.yandex.ru/yandsearch?text=%D1%84%D0%B8%D0%BE%D0%BB%D0%B5%D1%82%D0%BE%D0%B2%D0%B0%D1%8F%20%D0%BB%D0%B8%D1%81%D0%B0&amp;img_url=images.ritek.nov.ru%2F115602.jpg&amp;pos=4&amp;rpt=simage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images.yandex.ru/yandsearch?icolor=red&amp;text=%D0%BA%D1%80%D0%B0%D1%81%D0%BD%D0%B0%D1%8F%20%D1%81%D0%BE%D0%B1%D0%B0%D0%BA%D0%B0&amp;img_url=deadspin.com%2Fassets%2Fresources%2F2007%2F10%2Fredodg.jpg&amp;pos=10&amp;rpt=simage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14348" y="571480"/>
            <a:ext cx="914400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tx1"/>
                </a:solidFill>
              </a:ln>
              <a:noFill/>
            </a:endParaRPr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2214546" y="500042"/>
            <a:ext cx="928694" cy="928694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2428860" y="1285860"/>
            <a:ext cx="571504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3786182" y="500042"/>
            <a:ext cx="914400" cy="9144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714348" y="1928802"/>
            <a:ext cx="914400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tx1"/>
                </a:solidFill>
              </a:ln>
              <a:noFill/>
            </a:endParaRPr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2143108" y="1928802"/>
            <a:ext cx="1060704" cy="914400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3786182" y="1928802"/>
            <a:ext cx="1060704" cy="914400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5072066" y="2643182"/>
            <a:ext cx="133352" cy="13810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5000628" y="1285860"/>
            <a:ext cx="133352" cy="13810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714348" y="4572008"/>
            <a:ext cx="914400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tx1"/>
                </a:solidFill>
              </a:ln>
              <a:noFill/>
            </a:endParaRPr>
          </a:p>
        </p:txBody>
      </p:sp>
      <p:sp>
        <p:nvSpPr>
          <p:cNvPr id="17" name="Равнобедренный треугольник 16"/>
          <p:cNvSpPr/>
          <p:nvPr/>
        </p:nvSpPr>
        <p:spPr>
          <a:xfrm>
            <a:off x="2214546" y="4500570"/>
            <a:ext cx="1060704" cy="914400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Равнобедренный треугольник 17"/>
          <p:cNvSpPr/>
          <p:nvPr/>
        </p:nvSpPr>
        <p:spPr>
          <a:xfrm>
            <a:off x="3786182" y="4500570"/>
            <a:ext cx="1060704" cy="914400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170" name="Picture 2" descr="http://im7-tub-ru.yandex.net/i?id=54344029-09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4143380"/>
            <a:ext cx="1047750" cy="1428750"/>
          </a:xfrm>
          <a:prstGeom prst="rect">
            <a:avLst/>
          </a:prstGeom>
          <a:noFill/>
        </p:spPr>
      </p:pic>
      <p:sp>
        <p:nvSpPr>
          <p:cNvPr id="20" name="Овал 19"/>
          <p:cNvSpPr/>
          <p:nvPr/>
        </p:nvSpPr>
        <p:spPr>
          <a:xfrm>
            <a:off x="6858016" y="5286388"/>
            <a:ext cx="133352" cy="13810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571480"/>
            <a:ext cx="914400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tx1"/>
                </a:solidFill>
              </a:ln>
              <a:noFill/>
            </a:endParaRPr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2214546" y="500042"/>
            <a:ext cx="928694" cy="928694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2428860" y="1285860"/>
            <a:ext cx="571504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3786182" y="500042"/>
            <a:ext cx="914400" cy="9144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1928802"/>
            <a:ext cx="914400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tx1"/>
                </a:solidFill>
              </a:ln>
              <a:noFill/>
            </a:endParaRPr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2143108" y="1928802"/>
            <a:ext cx="1060704" cy="914400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3786182" y="1928802"/>
            <a:ext cx="1060704" cy="914400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5072066" y="2643182"/>
            <a:ext cx="133352" cy="13810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5000628" y="1285860"/>
            <a:ext cx="133352" cy="13810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714348" y="4572008"/>
            <a:ext cx="914400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tx1"/>
                </a:solidFill>
              </a:ln>
              <a:noFill/>
            </a:endParaRPr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2214546" y="4500570"/>
            <a:ext cx="1060704" cy="914400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3786182" y="4500570"/>
            <a:ext cx="1060704" cy="914400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6" name="Picture 2" descr="http://im6-tub-ru.yandex.net/i?id=578446079-22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3643314"/>
            <a:ext cx="1428760" cy="1847534"/>
          </a:xfrm>
          <a:prstGeom prst="rect">
            <a:avLst/>
          </a:prstGeom>
          <a:noFill/>
        </p:spPr>
      </p:pic>
      <p:sp>
        <p:nvSpPr>
          <p:cNvPr id="15" name="Овал 14"/>
          <p:cNvSpPr/>
          <p:nvPr/>
        </p:nvSpPr>
        <p:spPr>
          <a:xfrm>
            <a:off x="6786578" y="5214950"/>
            <a:ext cx="133352" cy="13810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571480"/>
            <a:ext cx="914400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tx1"/>
                </a:solidFill>
              </a:ln>
              <a:noFill/>
            </a:endParaRPr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2214546" y="500042"/>
            <a:ext cx="928694" cy="928694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2428860" y="1285860"/>
            <a:ext cx="571504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3786182" y="500042"/>
            <a:ext cx="914400" cy="9144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1928802"/>
            <a:ext cx="914400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tx1"/>
                </a:solidFill>
              </a:ln>
              <a:noFill/>
            </a:endParaRPr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2143108" y="1928802"/>
            <a:ext cx="1060704" cy="914400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3786182" y="1928802"/>
            <a:ext cx="1060704" cy="914400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5072066" y="2643182"/>
            <a:ext cx="133352" cy="13810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5000628" y="1285860"/>
            <a:ext cx="133352" cy="13810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714348" y="4572008"/>
            <a:ext cx="914400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tx1"/>
                </a:solidFill>
              </a:ln>
              <a:noFill/>
            </a:endParaRPr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2214546" y="4500570"/>
            <a:ext cx="1060704" cy="914400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3786182" y="4500570"/>
            <a:ext cx="1060704" cy="914400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2" name="Picture 2" descr="http://www.ljplus.ru/img4/m/i/miz_sunderz/krokodil.jpg"/>
          <p:cNvPicPr>
            <a:picLocks noChangeAspect="1" noChangeArrowheads="1"/>
          </p:cNvPicPr>
          <p:nvPr/>
        </p:nvPicPr>
        <p:blipFill>
          <a:blip r:embed="rId2"/>
          <a:srcRect l="36111" t="24074" r="18055" b="35185"/>
          <a:stretch>
            <a:fillRect/>
          </a:stretch>
        </p:blipFill>
        <p:spPr bwMode="auto">
          <a:xfrm>
            <a:off x="5143504" y="3857628"/>
            <a:ext cx="2357454" cy="1571636"/>
          </a:xfrm>
          <a:prstGeom prst="rect">
            <a:avLst/>
          </a:prstGeom>
          <a:noFill/>
        </p:spPr>
      </p:pic>
      <p:sp>
        <p:nvSpPr>
          <p:cNvPr id="15" name="Овал 14"/>
          <p:cNvSpPr/>
          <p:nvPr/>
        </p:nvSpPr>
        <p:spPr>
          <a:xfrm>
            <a:off x="8072462" y="5357826"/>
            <a:ext cx="133352" cy="13810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571480"/>
            <a:ext cx="914400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tx1"/>
                </a:solidFill>
              </a:ln>
              <a:noFill/>
            </a:endParaRPr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2214546" y="500042"/>
            <a:ext cx="928694" cy="928694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2428860" y="1285860"/>
            <a:ext cx="571504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3786182" y="500042"/>
            <a:ext cx="914400" cy="9144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1928802"/>
            <a:ext cx="914400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tx1"/>
                </a:solidFill>
              </a:ln>
              <a:noFill/>
            </a:endParaRPr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2143108" y="1928802"/>
            <a:ext cx="1060704" cy="914400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3786182" y="1928802"/>
            <a:ext cx="1060704" cy="914400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5072066" y="2643182"/>
            <a:ext cx="133352" cy="13810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5000628" y="1285860"/>
            <a:ext cx="133352" cy="13810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714348" y="4572008"/>
            <a:ext cx="914400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tx1"/>
                </a:solidFill>
              </a:ln>
              <a:noFill/>
            </a:endParaRPr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2214546" y="4500570"/>
            <a:ext cx="1060704" cy="914400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3786182" y="4500570"/>
            <a:ext cx="1060704" cy="914400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 descr="http://vectordiary.com/isd_post/2010/animals-illustrations/Green-Tig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4000504"/>
            <a:ext cx="1643074" cy="1418859"/>
          </a:xfrm>
          <a:prstGeom prst="rect">
            <a:avLst/>
          </a:prstGeom>
          <a:noFill/>
        </p:spPr>
      </p:pic>
      <p:sp>
        <p:nvSpPr>
          <p:cNvPr id="15" name="Овал 14"/>
          <p:cNvSpPr/>
          <p:nvPr/>
        </p:nvSpPr>
        <p:spPr>
          <a:xfrm>
            <a:off x="7286644" y="5286388"/>
            <a:ext cx="133352" cy="13810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571480"/>
            <a:ext cx="914400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tx1"/>
                </a:solidFill>
              </a:ln>
              <a:noFill/>
            </a:endParaRPr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2214546" y="500042"/>
            <a:ext cx="928694" cy="928694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2428860" y="1285860"/>
            <a:ext cx="571504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3786182" y="500042"/>
            <a:ext cx="914400" cy="9144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1928802"/>
            <a:ext cx="914400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tx1"/>
                </a:solidFill>
              </a:ln>
              <a:noFill/>
            </a:endParaRPr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2143108" y="1928802"/>
            <a:ext cx="1060704" cy="914400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3786182" y="1928802"/>
            <a:ext cx="1060704" cy="914400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5072066" y="2643182"/>
            <a:ext cx="133352" cy="13810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5000628" y="1285860"/>
            <a:ext cx="133352" cy="13810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714348" y="4572008"/>
            <a:ext cx="914400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tx1"/>
                </a:solidFill>
              </a:ln>
              <a:noFill/>
            </a:endParaRPr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2214546" y="4500570"/>
            <a:ext cx="1060704" cy="914400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3786182" y="4500570"/>
            <a:ext cx="1060704" cy="914400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 descr="http://skazka.ucoz.ru/_bl/6/81290328.jpg"/>
          <p:cNvPicPr>
            <a:picLocks noChangeAspect="1" noChangeArrowheads="1"/>
          </p:cNvPicPr>
          <p:nvPr/>
        </p:nvPicPr>
        <p:blipFill>
          <a:blip r:embed="rId2"/>
          <a:srcRect r="45833" b="20370"/>
          <a:stretch>
            <a:fillRect/>
          </a:stretch>
        </p:blipFill>
        <p:spPr bwMode="auto">
          <a:xfrm>
            <a:off x="5072066" y="3857628"/>
            <a:ext cx="1428756" cy="1575297"/>
          </a:xfrm>
          <a:prstGeom prst="rect">
            <a:avLst/>
          </a:prstGeom>
          <a:noFill/>
        </p:spPr>
      </p:pic>
      <p:sp>
        <p:nvSpPr>
          <p:cNvPr id="15" name="Овал 14"/>
          <p:cNvSpPr/>
          <p:nvPr/>
        </p:nvSpPr>
        <p:spPr>
          <a:xfrm>
            <a:off x="6858016" y="5286388"/>
            <a:ext cx="133352" cy="13810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571480"/>
            <a:ext cx="914400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tx1"/>
                </a:solidFill>
              </a:ln>
              <a:noFill/>
            </a:endParaRPr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2214546" y="500042"/>
            <a:ext cx="928694" cy="928694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2428860" y="1285860"/>
            <a:ext cx="571504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3786182" y="500042"/>
            <a:ext cx="914400" cy="9144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1928802"/>
            <a:ext cx="914400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tx1"/>
                </a:solidFill>
              </a:ln>
              <a:noFill/>
            </a:endParaRPr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2143108" y="1928802"/>
            <a:ext cx="1060704" cy="914400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3786182" y="1928802"/>
            <a:ext cx="1060704" cy="914400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5072066" y="2643182"/>
            <a:ext cx="133352" cy="13810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5000628" y="1285860"/>
            <a:ext cx="133352" cy="13810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714348" y="4572008"/>
            <a:ext cx="914400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tx1"/>
                </a:solidFill>
              </a:ln>
              <a:noFill/>
            </a:endParaRPr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2214546" y="4500570"/>
            <a:ext cx="1060704" cy="914400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3786182" y="4500570"/>
            <a:ext cx="1060704" cy="914400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http://img12.nnm.ru/4/d/7/0/0/31289ccc56a4f3a824673b977a2_prev.jpg"/>
          <p:cNvPicPr>
            <a:picLocks noChangeAspect="1" noChangeArrowheads="1"/>
          </p:cNvPicPr>
          <p:nvPr/>
        </p:nvPicPr>
        <p:blipFill>
          <a:blip r:embed="rId2"/>
          <a:srcRect l="24954" t="12963" r="22365" b="11110"/>
          <a:stretch>
            <a:fillRect/>
          </a:stretch>
        </p:blipFill>
        <p:spPr bwMode="auto">
          <a:xfrm>
            <a:off x="5072066" y="4000504"/>
            <a:ext cx="1357322" cy="1464479"/>
          </a:xfrm>
          <a:prstGeom prst="rect">
            <a:avLst/>
          </a:prstGeom>
          <a:noFill/>
        </p:spPr>
      </p:pic>
      <p:sp>
        <p:nvSpPr>
          <p:cNvPr id="15" name="Овал 14"/>
          <p:cNvSpPr/>
          <p:nvPr/>
        </p:nvSpPr>
        <p:spPr>
          <a:xfrm>
            <a:off x="6929454" y="5214950"/>
            <a:ext cx="133352" cy="13810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571480"/>
            <a:ext cx="914400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tx1"/>
                </a:solidFill>
              </a:ln>
              <a:noFill/>
            </a:endParaRPr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2214546" y="500042"/>
            <a:ext cx="928694" cy="928694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2428860" y="1285860"/>
            <a:ext cx="571504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3786182" y="500042"/>
            <a:ext cx="914400" cy="9144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1928802"/>
            <a:ext cx="914400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tx1"/>
                </a:solidFill>
              </a:ln>
              <a:noFill/>
            </a:endParaRPr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2143108" y="1928802"/>
            <a:ext cx="1060704" cy="914400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3786182" y="1928802"/>
            <a:ext cx="1060704" cy="914400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5072066" y="2643182"/>
            <a:ext cx="133352" cy="13810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5000628" y="1285860"/>
            <a:ext cx="133352" cy="13810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714348" y="4572008"/>
            <a:ext cx="914400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tx1"/>
                </a:solidFill>
              </a:ln>
              <a:noFill/>
            </a:endParaRPr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2214546" y="4500570"/>
            <a:ext cx="1060704" cy="914400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3786182" y="4500570"/>
            <a:ext cx="1060704" cy="914400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://im6-tub-ru.yandex.net/i?id=125510753-62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4071942"/>
            <a:ext cx="1676400" cy="1428750"/>
          </a:xfrm>
          <a:prstGeom prst="rect">
            <a:avLst/>
          </a:prstGeom>
          <a:noFill/>
        </p:spPr>
      </p:pic>
      <p:sp>
        <p:nvSpPr>
          <p:cNvPr id="15" name="Овал 14"/>
          <p:cNvSpPr/>
          <p:nvPr/>
        </p:nvSpPr>
        <p:spPr>
          <a:xfrm>
            <a:off x="6858016" y="5286388"/>
            <a:ext cx="133352" cy="13810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PresentationFormat>Экран (4:3)</PresentationFormat>
  <Paragraphs>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123</cp:lastModifiedBy>
  <cp:revision>2</cp:revision>
  <dcterms:created xsi:type="dcterms:W3CDTF">2012-11-17T17:20:54Z</dcterms:created>
  <dcterms:modified xsi:type="dcterms:W3CDTF">2012-11-17T17:40:01Z</dcterms:modified>
</cp:coreProperties>
</file>